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60" r:id="rId3"/>
    <p:sldId id="261" r:id="rId4"/>
  </p:sldIdLst>
  <p:sldSz cx="9144000" cy="5715000" type="screen16x1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744" y="-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3AAC8B-AC4A-4C7A-80F6-6D2FF5FFF295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</dgm:pt>
    <dgm:pt modelId="{9DD74170-1155-4860-B4F4-D64B5F0C5962}">
      <dgm:prSet phldrT="[Tekst]"/>
      <dgm:spPr/>
      <dgm:t>
        <a:bodyPr/>
        <a:lstStyle/>
        <a:p>
          <a:r>
            <a:rPr lang="nl-BE" dirty="0" smtClean="0"/>
            <a:t>OT</a:t>
          </a:r>
          <a:endParaRPr lang="nl-BE" dirty="0"/>
        </a:p>
      </dgm:t>
    </dgm:pt>
    <dgm:pt modelId="{844515ED-2E46-466C-A88F-DE9BFDF83A7B}" type="parTrans" cxnId="{F65EBE44-C5B7-4647-B6E2-2A0CAE6C6160}">
      <dgm:prSet/>
      <dgm:spPr/>
      <dgm:t>
        <a:bodyPr/>
        <a:lstStyle/>
        <a:p>
          <a:endParaRPr lang="nl-BE"/>
        </a:p>
      </dgm:t>
    </dgm:pt>
    <dgm:pt modelId="{F574EF1F-AFC9-462D-B0C4-E3D1315B6B67}" type="sibTrans" cxnId="{F65EBE44-C5B7-4647-B6E2-2A0CAE6C6160}">
      <dgm:prSet/>
      <dgm:spPr/>
      <dgm:t>
        <a:bodyPr/>
        <a:lstStyle/>
        <a:p>
          <a:endParaRPr lang="nl-BE"/>
        </a:p>
      </dgm:t>
    </dgm:pt>
    <dgm:pt modelId="{DE0F56B3-2355-4718-8948-D0EADCDE5F82}">
      <dgm:prSet phldrT="[Tekst]"/>
      <dgm:spPr/>
      <dgm:t>
        <a:bodyPr/>
        <a:lstStyle/>
        <a:p>
          <a:r>
            <a:rPr lang="nl-BE" dirty="0" smtClean="0"/>
            <a:t>Mt</a:t>
          </a:r>
          <a:endParaRPr lang="nl-BE" dirty="0"/>
        </a:p>
      </dgm:t>
    </dgm:pt>
    <dgm:pt modelId="{40AA9773-54A1-4600-9919-CFF2BEB4B522}" type="parTrans" cxnId="{776ACE4E-82BA-4008-BDDF-367EEF4F915A}">
      <dgm:prSet/>
      <dgm:spPr/>
      <dgm:t>
        <a:bodyPr/>
        <a:lstStyle/>
        <a:p>
          <a:endParaRPr lang="nl-BE"/>
        </a:p>
      </dgm:t>
    </dgm:pt>
    <dgm:pt modelId="{6A2A132B-E86E-444F-A1C0-3CB130AD0696}" type="sibTrans" cxnId="{776ACE4E-82BA-4008-BDDF-367EEF4F915A}">
      <dgm:prSet/>
      <dgm:spPr/>
      <dgm:t>
        <a:bodyPr/>
        <a:lstStyle/>
        <a:p>
          <a:endParaRPr lang="nl-BE"/>
        </a:p>
      </dgm:t>
    </dgm:pt>
    <dgm:pt modelId="{2726A814-9593-4E17-84FA-C6753CFB6A66}">
      <dgm:prSet phldrT="[Tekst]"/>
      <dgm:spPr/>
      <dgm:t>
        <a:bodyPr/>
        <a:lstStyle/>
        <a:p>
          <a:r>
            <a:rPr lang="nl-BE" dirty="0" smtClean="0"/>
            <a:t>Mc</a:t>
          </a:r>
          <a:endParaRPr lang="nl-BE" dirty="0"/>
        </a:p>
      </dgm:t>
    </dgm:pt>
    <dgm:pt modelId="{103C4E0F-26DE-481E-9210-E43586312DA9}" type="parTrans" cxnId="{BE06925B-CD90-428B-95C0-95B0A6CE3592}">
      <dgm:prSet/>
      <dgm:spPr/>
      <dgm:t>
        <a:bodyPr/>
        <a:lstStyle/>
        <a:p>
          <a:endParaRPr lang="nl-BE"/>
        </a:p>
      </dgm:t>
    </dgm:pt>
    <dgm:pt modelId="{1554F118-E363-4BBF-B603-FCBC7B077DDA}" type="sibTrans" cxnId="{BE06925B-CD90-428B-95C0-95B0A6CE3592}">
      <dgm:prSet/>
      <dgm:spPr/>
      <dgm:t>
        <a:bodyPr/>
        <a:lstStyle/>
        <a:p>
          <a:endParaRPr lang="nl-BE"/>
        </a:p>
      </dgm:t>
    </dgm:pt>
    <dgm:pt modelId="{79176EF7-FFA8-4637-9E49-5CCD64D5975D}">
      <dgm:prSet phldrT="[Tekst]"/>
      <dgm:spPr/>
      <dgm:t>
        <a:bodyPr/>
        <a:lstStyle/>
        <a:p>
          <a:r>
            <a:rPr lang="nl-BE" dirty="0" err="1" smtClean="0"/>
            <a:t>Lc</a:t>
          </a:r>
          <a:endParaRPr lang="nl-BE" dirty="0"/>
        </a:p>
      </dgm:t>
    </dgm:pt>
    <dgm:pt modelId="{5C217A2A-C685-453A-94CA-F65FD9F6C2A0}" type="parTrans" cxnId="{4589B01E-D82E-4176-9F64-0D54428B4133}">
      <dgm:prSet/>
      <dgm:spPr/>
      <dgm:t>
        <a:bodyPr/>
        <a:lstStyle/>
        <a:p>
          <a:endParaRPr lang="nl-BE"/>
        </a:p>
      </dgm:t>
    </dgm:pt>
    <dgm:pt modelId="{18F09D13-0A44-42B0-8083-ED10C90C3B3E}" type="sibTrans" cxnId="{4589B01E-D82E-4176-9F64-0D54428B4133}">
      <dgm:prSet/>
      <dgm:spPr/>
      <dgm:t>
        <a:bodyPr/>
        <a:lstStyle/>
        <a:p>
          <a:endParaRPr lang="nl-BE"/>
        </a:p>
      </dgm:t>
    </dgm:pt>
    <dgm:pt modelId="{A7317F46-7C6F-4000-B3C5-31D1728AAB06}">
      <dgm:prSet phldrT="[Tekst]"/>
      <dgm:spPr/>
      <dgm:t>
        <a:bodyPr/>
        <a:lstStyle/>
        <a:p>
          <a:r>
            <a:rPr lang="nl-BE" dirty="0" err="1" smtClean="0"/>
            <a:t>Jh</a:t>
          </a:r>
          <a:endParaRPr lang="nl-BE" dirty="0"/>
        </a:p>
      </dgm:t>
    </dgm:pt>
    <dgm:pt modelId="{B3EF0AB6-46F7-4BB7-9C56-906BBAC70896}" type="parTrans" cxnId="{25A95DA2-EC4A-4CE8-89FC-7BB5117DCDC5}">
      <dgm:prSet/>
      <dgm:spPr/>
      <dgm:t>
        <a:bodyPr/>
        <a:lstStyle/>
        <a:p>
          <a:endParaRPr lang="nl-BE"/>
        </a:p>
      </dgm:t>
    </dgm:pt>
    <dgm:pt modelId="{6DC2C986-F482-4687-A8B1-F2218927D0DC}" type="sibTrans" cxnId="{25A95DA2-EC4A-4CE8-89FC-7BB5117DCDC5}">
      <dgm:prSet/>
      <dgm:spPr/>
      <dgm:t>
        <a:bodyPr/>
        <a:lstStyle/>
        <a:p>
          <a:endParaRPr lang="nl-BE"/>
        </a:p>
      </dgm:t>
    </dgm:pt>
    <dgm:pt modelId="{14338168-40D7-463A-A0AB-E1A9BEE48C26}">
      <dgm:prSet phldrT="[Tekst]"/>
      <dgm:spPr/>
      <dgm:t>
        <a:bodyPr/>
        <a:lstStyle/>
        <a:p>
          <a:r>
            <a:rPr lang="nl-BE" dirty="0" smtClean="0"/>
            <a:t>Evangeliën</a:t>
          </a:r>
          <a:endParaRPr lang="nl-BE" dirty="0"/>
        </a:p>
      </dgm:t>
    </dgm:pt>
    <dgm:pt modelId="{1D15E802-A0D0-44C8-9487-7118361423D1}" type="parTrans" cxnId="{85EA8D76-6A83-48D2-B481-85AB0D545B4B}">
      <dgm:prSet/>
      <dgm:spPr/>
      <dgm:t>
        <a:bodyPr/>
        <a:lstStyle/>
        <a:p>
          <a:endParaRPr lang="nl-BE"/>
        </a:p>
      </dgm:t>
    </dgm:pt>
    <dgm:pt modelId="{21A90CC7-741D-40FF-A151-C520D3F121F5}" type="sibTrans" cxnId="{85EA8D76-6A83-48D2-B481-85AB0D545B4B}">
      <dgm:prSet/>
      <dgm:spPr/>
      <dgm:t>
        <a:bodyPr/>
        <a:lstStyle/>
        <a:p>
          <a:endParaRPr lang="nl-BE"/>
        </a:p>
      </dgm:t>
    </dgm:pt>
    <dgm:pt modelId="{A2BDBD0C-6532-4A4B-ACA7-283D55BABD77}">
      <dgm:prSet phldrT="[Tekst]"/>
      <dgm:spPr/>
      <dgm:t>
        <a:bodyPr/>
        <a:lstStyle/>
        <a:p>
          <a:r>
            <a:rPr lang="nl-BE" dirty="0" smtClean="0"/>
            <a:t>Trouw overblijfsel</a:t>
          </a:r>
          <a:endParaRPr lang="nl-BE" dirty="0"/>
        </a:p>
      </dgm:t>
    </dgm:pt>
    <dgm:pt modelId="{D48BAED8-7ADA-4C0C-86BD-175A490A52FE}" type="parTrans" cxnId="{853D5590-3483-4FBC-BEA8-7BFBD75270E1}">
      <dgm:prSet/>
      <dgm:spPr/>
      <dgm:t>
        <a:bodyPr/>
        <a:lstStyle/>
        <a:p>
          <a:endParaRPr lang="nl-BE"/>
        </a:p>
      </dgm:t>
    </dgm:pt>
    <dgm:pt modelId="{8804839C-1AE5-4077-9526-F2E8ED1BB837}" type="sibTrans" cxnId="{853D5590-3483-4FBC-BEA8-7BFBD75270E1}">
      <dgm:prSet/>
      <dgm:spPr/>
      <dgm:t>
        <a:bodyPr/>
        <a:lstStyle/>
        <a:p>
          <a:endParaRPr lang="nl-BE"/>
        </a:p>
      </dgm:t>
    </dgm:pt>
    <dgm:pt modelId="{3B86566A-AFF9-4C85-A492-5E462DDD5167}" type="pres">
      <dgm:prSet presAssocID="{AE3AAC8B-AC4A-4C7A-80F6-6D2FF5FFF295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706B16E1-1D3D-4495-B98F-454A13E8082A}" type="pres">
      <dgm:prSet presAssocID="{9DD74170-1155-4860-B4F4-D64B5F0C5962}" presName="parentText1" presStyleLbl="node1" presStyleIdx="0" presStyleCnt="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194A2B31-A622-4A87-BBB7-1F9244F869DE}" type="pres">
      <dgm:prSet presAssocID="{9DD74170-1155-4860-B4F4-D64B5F0C5962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66FFA703-670A-4AD5-A7C8-BB26F44CB549}" type="pres">
      <dgm:prSet presAssocID="{14338168-40D7-463A-A0AB-E1A9BEE48C26}" presName="parentText2" presStyleLbl="node1" presStyleIdx="1" presStyleCnt="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F2DB15E6-B3BC-4F9D-8E34-EB0AC76A30E2}" type="pres">
      <dgm:prSet presAssocID="{14338168-40D7-463A-A0AB-E1A9BEE48C26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BE"/>
        </a:p>
      </dgm:t>
    </dgm:pt>
  </dgm:ptLst>
  <dgm:cxnLst>
    <dgm:cxn modelId="{B1D890A1-F392-4D73-8153-4032EADE35F0}" type="presOf" srcId="{AE3AAC8B-AC4A-4C7A-80F6-6D2FF5FFF295}" destId="{3B86566A-AFF9-4C85-A492-5E462DDD5167}" srcOrd="0" destOrd="0" presId="urn:microsoft.com/office/officeart/2009/3/layout/IncreasingArrowsProcess"/>
    <dgm:cxn modelId="{D02EB583-8CEB-4F19-AE38-9EAE30A62D2B}" type="presOf" srcId="{2726A814-9593-4E17-84FA-C6753CFB6A66}" destId="{F2DB15E6-B3BC-4F9D-8E34-EB0AC76A30E2}" srcOrd="0" destOrd="1" presId="urn:microsoft.com/office/officeart/2009/3/layout/IncreasingArrowsProcess"/>
    <dgm:cxn modelId="{85EA8D76-6A83-48D2-B481-85AB0D545B4B}" srcId="{AE3AAC8B-AC4A-4C7A-80F6-6D2FF5FFF295}" destId="{14338168-40D7-463A-A0AB-E1A9BEE48C26}" srcOrd="1" destOrd="0" parTransId="{1D15E802-A0D0-44C8-9487-7118361423D1}" sibTransId="{21A90CC7-741D-40FF-A151-C520D3F121F5}"/>
    <dgm:cxn modelId="{25A95DA2-EC4A-4CE8-89FC-7BB5117DCDC5}" srcId="{14338168-40D7-463A-A0AB-E1A9BEE48C26}" destId="{A7317F46-7C6F-4000-B3C5-31D1728AAB06}" srcOrd="3" destOrd="0" parTransId="{B3EF0AB6-46F7-4BB7-9C56-906BBAC70896}" sibTransId="{6DC2C986-F482-4687-A8B1-F2218927D0DC}"/>
    <dgm:cxn modelId="{853D5590-3483-4FBC-BEA8-7BFBD75270E1}" srcId="{9DD74170-1155-4860-B4F4-D64B5F0C5962}" destId="{A2BDBD0C-6532-4A4B-ACA7-283D55BABD77}" srcOrd="0" destOrd="0" parTransId="{D48BAED8-7ADA-4C0C-86BD-175A490A52FE}" sibTransId="{8804839C-1AE5-4077-9526-F2E8ED1BB837}"/>
    <dgm:cxn modelId="{F0DCD469-CAEC-40E7-A747-725C41A3CA2F}" type="presOf" srcId="{A2BDBD0C-6532-4A4B-ACA7-283D55BABD77}" destId="{194A2B31-A622-4A87-BBB7-1F9244F869DE}" srcOrd="0" destOrd="0" presId="urn:microsoft.com/office/officeart/2009/3/layout/IncreasingArrowsProcess"/>
    <dgm:cxn modelId="{4589B01E-D82E-4176-9F64-0D54428B4133}" srcId="{14338168-40D7-463A-A0AB-E1A9BEE48C26}" destId="{79176EF7-FFA8-4637-9E49-5CCD64D5975D}" srcOrd="2" destOrd="0" parTransId="{5C217A2A-C685-453A-94CA-F65FD9F6C2A0}" sibTransId="{18F09D13-0A44-42B0-8083-ED10C90C3B3E}"/>
    <dgm:cxn modelId="{5EBA9A79-7A3D-49E7-82BA-99E48A9FF860}" type="presOf" srcId="{9DD74170-1155-4860-B4F4-D64B5F0C5962}" destId="{706B16E1-1D3D-4495-B98F-454A13E8082A}" srcOrd="0" destOrd="0" presId="urn:microsoft.com/office/officeart/2009/3/layout/IncreasingArrowsProcess"/>
    <dgm:cxn modelId="{C9CEB709-CE08-4FB8-8260-299749FA9807}" type="presOf" srcId="{14338168-40D7-463A-A0AB-E1A9BEE48C26}" destId="{66FFA703-670A-4AD5-A7C8-BB26F44CB549}" srcOrd="0" destOrd="0" presId="urn:microsoft.com/office/officeart/2009/3/layout/IncreasingArrowsProcess"/>
    <dgm:cxn modelId="{BE06925B-CD90-428B-95C0-95B0A6CE3592}" srcId="{14338168-40D7-463A-A0AB-E1A9BEE48C26}" destId="{2726A814-9593-4E17-84FA-C6753CFB6A66}" srcOrd="1" destOrd="0" parTransId="{103C4E0F-26DE-481E-9210-E43586312DA9}" sibTransId="{1554F118-E363-4BBF-B603-FCBC7B077DDA}"/>
    <dgm:cxn modelId="{5B28E18D-7CE3-4C9F-987C-618E863DBDD9}" type="presOf" srcId="{A7317F46-7C6F-4000-B3C5-31D1728AAB06}" destId="{F2DB15E6-B3BC-4F9D-8E34-EB0AC76A30E2}" srcOrd="0" destOrd="3" presId="urn:microsoft.com/office/officeart/2009/3/layout/IncreasingArrowsProcess"/>
    <dgm:cxn modelId="{5A31D39C-E85F-4B57-A0A9-79902BC8EBEB}" type="presOf" srcId="{DE0F56B3-2355-4718-8948-D0EADCDE5F82}" destId="{F2DB15E6-B3BC-4F9D-8E34-EB0AC76A30E2}" srcOrd="0" destOrd="0" presId="urn:microsoft.com/office/officeart/2009/3/layout/IncreasingArrowsProcess"/>
    <dgm:cxn modelId="{F65EBE44-C5B7-4647-B6E2-2A0CAE6C6160}" srcId="{AE3AAC8B-AC4A-4C7A-80F6-6D2FF5FFF295}" destId="{9DD74170-1155-4860-B4F4-D64B5F0C5962}" srcOrd="0" destOrd="0" parTransId="{844515ED-2E46-466C-A88F-DE9BFDF83A7B}" sibTransId="{F574EF1F-AFC9-462D-B0C4-E3D1315B6B67}"/>
    <dgm:cxn modelId="{FCF1C2B7-4121-42FB-A758-D510D570958E}" type="presOf" srcId="{79176EF7-FFA8-4637-9E49-5CCD64D5975D}" destId="{F2DB15E6-B3BC-4F9D-8E34-EB0AC76A30E2}" srcOrd="0" destOrd="2" presId="urn:microsoft.com/office/officeart/2009/3/layout/IncreasingArrowsProcess"/>
    <dgm:cxn modelId="{776ACE4E-82BA-4008-BDDF-367EEF4F915A}" srcId="{14338168-40D7-463A-A0AB-E1A9BEE48C26}" destId="{DE0F56B3-2355-4718-8948-D0EADCDE5F82}" srcOrd="0" destOrd="0" parTransId="{40AA9773-54A1-4600-9919-CFF2BEB4B522}" sibTransId="{6A2A132B-E86E-444F-A1C0-3CB130AD0696}"/>
    <dgm:cxn modelId="{7510BFD9-262D-4864-8777-F95C4D61D2AA}" type="presParOf" srcId="{3B86566A-AFF9-4C85-A492-5E462DDD5167}" destId="{706B16E1-1D3D-4495-B98F-454A13E8082A}" srcOrd="0" destOrd="0" presId="urn:microsoft.com/office/officeart/2009/3/layout/IncreasingArrowsProcess"/>
    <dgm:cxn modelId="{B187D227-8000-49D7-8692-2E1FA5EE8DA1}" type="presParOf" srcId="{3B86566A-AFF9-4C85-A492-5E462DDD5167}" destId="{194A2B31-A622-4A87-BBB7-1F9244F869DE}" srcOrd="1" destOrd="0" presId="urn:microsoft.com/office/officeart/2009/3/layout/IncreasingArrowsProcess"/>
    <dgm:cxn modelId="{97CA30ED-53F5-4636-84DE-4855022D607C}" type="presParOf" srcId="{3B86566A-AFF9-4C85-A492-5E462DDD5167}" destId="{66FFA703-670A-4AD5-A7C8-BB26F44CB549}" srcOrd="2" destOrd="0" presId="urn:microsoft.com/office/officeart/2009/3/layout/IncreasingArrowsProcess"/>
    <dgm:cxn modelId="{D5169FDF-AEA4-438B-BB49-CB69DF00A6AD}" type="presParOf" srcId="{3B86566A-AFF9-4C85-A492-5E462DDD5167}" destId="{F2DB15E6-B3BC-4F9D-8E34-EB0AC76A30E2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00DD23-FE83-45EF-A9B1-942A21C0BA83}" type="doc">
      <dgm:prSet loTypeId="urn:microsoft.com/office/officeart/2005/8/layout/hList7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29DE4ECE-E54D-4307-BB9A-FB71B7D935BE}">
      <dgm:prSet phldrT="[Tekst]" custT="1"/>
      <dgm:spPr/>
      <dgm:t>
        <a:bodyPr/>
        <a:lstStyle/>
        <a:p>
          <a:r>
            <a:rPr lang="nl-BE" sz="2400" dirty="0" smtClean="0"/>
            <a:t>Christus is enkel naar zijn menselijke natuur afkomstig van Maria.</a:t>
          </a:r>
          <a:br>
            <a:rPr lang="nl-BE" sz="2400" dirty="0" smtClean="0"/>
          </a:br>
          <a:r>
            <a:rPr lang="nl-BE" sz="1600" dirty="0" err="1" smtClean="0"/>
            <a:t>Nestorius</a:t>
          </a:r>
          <a:r>
            <a:rPr lang="nl-BE" sz="1600" dirty="0" smtClean="0"/>
            <a:t> (381-451)</a:t>
          </a:r>
          <a:endParaRPr lang="nl-BE" sz="1600" dirty="0"/>
        </a:p>
      </dgm:t>
    </dgm:pt>
    <dgm:pt modelId="{6BEAFF45-C2CF-4822-9C64-4E78980DE8A6}" type="parTrans" cxnId="{135D2EB9-28BB-41F9-A23B-046864FFE4AD}">
      <dgm:prSet/>
      <dgm:spPr/>
      <dgm:t>
        <a:bodyPr/>
        <a:lstStyle/>
        <a:p>
          <a:endParaRPr lang="nl-BE"/>
        </a:p>
      </dgm:t>
    </dgm:pt>
    <dgm:pt modelId="{599255D1-0128-49BB-937E-B3D561FFF63B}" type="sibTrans" cxnId="{135D2EB9-28BB-41F9-A23B-046864FFE4AD}">
      <dgm:prSet/>
      <dgm:spPr/>
      <dgm:t>
        <a:bodyPr/>
        <a:lstStyle/>
        <a:p>
          <a:endParaRPr lang="nl-BE"/>
        </a:p>
      </dgm:t>
    </dgm:pt>
    <dgm:pt modelId="{9E4AF0E1-F7FC-4A57-A8B8-5C717A51BEC6}">
      <dgm:prSet phldrT="[Tekst]" custT="1"/>
      <dgm:spPr/>
      <dgm:t>
        <a:bodyPr/>
        <a:lstStyle/>
        <a:p>
          <a:r>
            <a:rPr lang="nl-BE" sz="2400" dirty="0" smtClean="0"/>
            <a:t>Maria was de moeder van God de Zoon en baarde dus God (</a:t>
          </a:r>
          <a:r>
            <a:rPr lang="nl-BE" sz="2400" i="1" dirty="0" err="1" smtClean="0"/>
            <a:t>theotokus</a:t>
          </a:r>
          <a:r>
            <a:rPr lang="nl-BE" sz="2400" dirty="0" smtClean="0"/>
            <a:t>).</a:t>
          </a:r>
          <a:br>
            <a:rPr lang="nl-BE" sz="2400" dirty="0" smtClean="0"/>
          </a:br>
          <a:r>
            <a:rPr lang="nl-BE" sz="1600" dirty="0" err="1" smtClean="0"/>
            <a:t>Eutychus</a:t>
          </a:r>
          <a:r>
            <a:rPr lang="nl-BE" sz="1600" dirty="0" smtClean="0"/>
            <a:t> (378-454)</a:t>
          </a:r>
          <a:endParaRPr lang="nl-BE" sz="1600" dirty="0"/>
        </a:p>
      </dgm:t>
    </dgm:pt>
    <dgm:pt modelId="{187D1DFA-5BD9-4B90-9C28-A0FB1D12AFFD}" type="parTrans" cxnId="{3C32681B-B5D2-4D82-9B04-9C3AFE8ED506}">
      <dgm:prSet/>
      <dgm:spPr/>
      <dgm:t>
        <a:bodyPr/>
        <a:lstStyle/>
        <a:p>
          <a:endParaRPr lang="nl-BE"/>
        </a:p>
      </dgm:t>
    </dgm:pt>
    <dgm:pt modelId="{38963F35-F404-4461-88C0-84DC8F66C394}" type="sibTrans" cxnId="{3C32681B-B5D2-4D82-9B04-9C3AFE8ED506}">
      <dgm:prSet/>
      <dgm:spPr/>
      <dgm:t>
        <a:bodyPr/>
        <a:lstStyle/>
        <a:p>
          <a:endParaRPr lang="nl-BE"/>
        </a:p>
      </dgm:t>
    </dgm:pt>
    <dgm:pt modelId="{96B13D8F-E191-429C-9D55-DE70665BA1DE}" type="pres">
      <dgm:prSet presAssocID="{E800DD23-FE83-45EF-A9B1-942A21C0BA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BE"/>
        </a:p>
      </dgm:t>
    </dgm:pt>
    <dgm:pt modelId="{2F0B4ECE-8EEF-4313-9FE0-BB8E25D1332F}" type="pres">
      <dgm:prSet presAssocID="{E800DD23-FE83-45EF-A9B1-942A21C0BA83}" presName="fgShape" presStyleLbl="fgShp" presStyleIdx="0" presStyleCnt="1"/>
      <dgm:spPr/>
    </dgm:pt>
    <dgm:pt modelId="{CF630965-D104-4D95-8836-B531A6865E78}" type="pres">
      <dgm:prSet presAssocID="{E800DD23-FE83-45EF-A9B1-942A21C0BA83}" presName="linComp" presStyleCnt="0"/>
      <dgm:spPr/>
    </dgm:pt>
    <dgm:pt modelId="{C4A81A7A-A569-4B53-AD1B-6BCCD0F911D2}" type="pres">
      <dgm:prSet presAssocID="{29DE4ECE-E54D-4307-BB9A-FB71B7D935BE}" presName="compNode" presStyleCnt="0"/>
      <dgm:spPr/>
    </dgm:pt>
    <dgm:pt modelId="{BE286E18-84B2-4F73-AA32-0B26BAA17BB2}" type="pres">
      <dgm:prSet presAssocID="{29DE4ECE-E54D-4307-BB9A-FB71B7D935BE}" presName="bkgdShape" presStyleLbl="node1" presStyleIdx="0" presStyleCnt="2"/>
      <dgm:spPr/>
      <dgm:t>
        <a:bodyPr/>
        <a:lstStyle/>
        <a:p>
          <a:endParaRPr lang="nl-BE"/>
        </a:p>
      </dgm:t>
    </dgm:pt>
    <dgm:pt modelId="{976158AC-8B02-4C8E-84BC-474DBD8A79FF}" type="pres">
      <dgm:prSet presAssocID="{29DE4ECE-E54D-4307-BB9A-FB71B7D935BE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A18E4CB2-5FE3-45A4-8F9A-401843E93471}" type="pres">
      <dgm:prSet presAssocID="{29DE4ECE-E54D-4307-BB9A-FB71B7D935BE}" presName="invisiNode" presStyleLbl="node1" presStyleIdx="0" presStyleCnt="2"/>
      <dgm:spPr/>
    </dgm:pt>
    <dgm:pt modelId="{3FF15D33-7AEF-422D-9817-56A3E187DCB9}" type="pres">
      <dgm:prSet presAssocID="{29DE4ECE-E54D-4307-BB9A-FB71B7D935BE}" presName="imagNode" presStyleLbl="f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EBDCD3B-5F05-4F80-B718-04440017D2B6}" type="pres">
      <dgm:prSet presAssocID="{599255D1-0128-49BB-937E-B3D561FFF63B}" presName="sibTrans" presStyleLbl="sibTrans2D1" presStyleIdx="0" presStyleCnt="0"/>
      <dgm:spPr/>
      <dgm:t>
        <a:bodyPr/>
        <a:lstStyle/>
        <a:p>
          <a:endParaRPr lang="nl-BE"/>
        </a:p>
      </dgm:t>
    </dgm:pt>
    <dgm:pt modelId="{A7E3B64B-A3FF-467B-BA11-181D881EFDCD}" type="pres">
      <dgm:prSet presAssocID="{9E4AF0E1-F7FC-4A57-A8B8-5C717A51BEC6}" presName="compNode" presStyleCnt="0"/>
      <dgm:spPr/>
    </dgm:pt>
    <dgm:pt modelId="{E131FB93-C616-4C19-9016-B69BB95DC1D6}" type="pres">
      <dgm:prSet presAssocID="{9E4AF0E1-F7FC-4A57-A8B8-5C717A51BEC6}" presName="bkgdShape" presStyleLbl="node1" presStyleIdx="1" presStyleCnt="2"/>
      <dgm:spPr/>
      <dgm:t>
        <a:bodyPr/>
        <a:lstStyle/>
        <a:p>
          <a:endParaRPr lang="nl-BE"/>
        </a:p>
      </dgm:t>
    </dgm:pt>
    <dgm:pt modelId="{EB615A15-E0A5-418E-9B72-EE2138766DF2}" type="pres">
      <dgm:prSet presAssocID="{9E4AF0E1-F7FC-4A57-A8B8-5C717A51BEC6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0A6E4526-C1AD-4A22-9FC3-37E5B89F85B3}" type="pres">
      <dgm:prSet presAssocID="{9E4AF0E1-F7FC-4A57-A8B8-5C717A51BEC6}" presName="invisiNode" presStyleLbl="node1" presStyleIdx="1" presStyleCnt="2"/>
      <dgm:spPr/>
    </dgm:pt>
    <dgm:pt modelId="{B9669DEE-26EE-46EC-9C08-FE95708C8AFD}" type="pres">
      <dgm:prSet presAssocID="{9E4AF0E1-F7FC-4A57-A8B8-5C717A51BEC6}" presName="imagNode" presStyleLbl="fgImgPlace1" presStyleIdx="1" presStyleCnt="2"/>
      <dgm:spPr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nl-BE"/>
        </a:p>
      </dgm:t>
    </dgm:pt>
  </dgm:ptLst>
  <dgm:cxnLst>
    <dgm:cxn modelId="{38293508-9FAE-4047-8F7D-02DB394228A7}" type="presOf" srcId="{9E4AF0E1-F7FC-4A57-A8B8-5C717A51BEC6}" destId="{EB615A15-E0A5-418E-9B72-EE2138766DF2}" srcOrd="1" destOrd="0" presId="urn:microsoft.com/office/officeart/2005/8/layout/hList7"/>
    <dgm:cxn modelId="{3C32681B-B5D2-4D82-9B04-9C3AFE8ED506}" srcId="{E800DD23-FE83-45EF-A9B1-942A21C0BA83}" destId="{9E4AF0E1-F7FC-4A57-A8B8-5C717A51BEC6}" srcOrd="1" destOrd="0" parTransId="{187D1DFA-5BD9-4B90-9C28-A0FB1D12AFFD}" sibTransId="{38963F35-F404-4461-88C0-84DC8F66C394}"/>
    <dgm:cxn modelId="{135D2EB9-28BB-41F9-A23B-046864FFE4AD}" srcId="{E800DD23-FE83-45EF-A9B1-942A21C0BA83}" destId="{29DE4ECE-E54D-4307-BB9A-FB71B7D935BE}" srcOrd="0" destOrd="0" parTransId="{6BEAFF45-C2CF-4822-9C64-4E78980DE8A6}" sibTransId="{599255D1-0128-49BB-937E-B3D561FFF63B}"/>
    <dgm:cxn modelId="{5DFE1C63-C561-4036-A11D-D113F940A9E2}" type="presOf" srcId="{29DE4ECE-E54D-4307-BB9A-FB71B7D935BE}" destId="{BE286E18-84B2-4F73-AA32-0B26BAA17BB2}" srcOrd="0" destOrd="0" presId="urn:microsoft.com/office/officeart/2005/8/layout/hList7"/>
    <dgm:cxn modelId="{F494B613-2F6C-41D0-AD65-2802F8A16791}" type="presOf" srcId="{599255D1-0128-49BB-937E-B3D561FFF63B}" destId="{0EBDCD3B-5F05-4F80-B718-04440017D2B6}" srcOrd="0" destOrd="0" presId="urn:microsoft.com/office/officeart/2005/8/layout/hList7"/>
    <dgm:cxn modelId="{19FF76A4-CDD4-4D44-AAC4-EEFFB6A747BA}" type="presOf" srcId="{E800DD23-FE83-45EF-A9B1-942A21C0BA83}" destId="{96B13D8F-E191-429C-9D55-DE70665BA1DE}" srcOrd="0" destOrd="0" presId="urn:microsoft.com/office/officeart/2005/8/layout/hList7"/>
    <dgm:cxn modelId="{4914E85D-C9FB-42A1-8FB0-3B5449360989}" type="presOf" srcId="{9E4AF0E1-F7FC-4A57-A8B8-5C717A51BEC6}" destId="{E131FB93-C616-4C19-9016-B69BB95DC1D6}" srcOrd="0" destOrd="0" presId="urn:microsoft.com/office/officeart/2005/8/layout/hList7"/>
    <dgm:cxn modelId="{3BDEB110-4E01-4989-B900-208EAF61CDD5}" type="presOf" srcId="{29DE4ECE-E54D-4307-BB9A-FB71B7D935BE}" destId="{976158AC-8B02-4C8E-84BC-474DBD8A79FF}" srcOrd="1" destOrd="0" presId="urn:microsoft.com/office/officeart/2005/8/layout/hList7"/>
    <dgm:cxn modelId="{2212D926-5FAB-4739-AFA6-85A8C6018426}" type="presParOf" srcId="{96B13D8F-E191-429C-9D55-DE70665BA1DE}" destId="{2F0B4ECE-8EEF-4313-9FE0-BB8E25D1332F}" srcOrd="0" destOrd="0" presId="urn:microsoft.com/office/officeart/2005/8/layout/hList7"/>
    <dgm:cxn modelId="{75C265CF-AB91-4A6F-94E1-EAE2FFBC2FB4}" type="presParOf" srcId="{96B13D8F-E191-429C-9D55-DE70665BA1DE}" destId="{CF630965-D104-4D95-8836-B531A6865E78}" srcOrd="1" destOrd="0" presId="urn:microsoft.com/office/officeart/2005/8/layout/hList7"/>
    <dgm:cxn modelId="{D99B9CD7-44DE-4800-9FD0-DA2AC891B1D8}" type="presParOf" srcId="{CF630965-D104-4D95-8836-B531A6865E78}" destId="{C4A81A7A-A569-4B53-AD1B-6BCCD0F911D2}" srcOrd="0" destOrd="0" presId="urn:microsoft.com/office/officeart/2005/8/layout/hList7"/>
    <dgm:cxn modelId="{04A98BE7-1452-4DFA-812E-765716583848}" type="presParOf" srcId="{C4A81A7A-A569-4B53-AD1B-6BCCD0F911D2}" destId="{BE286E18-84B2-4F73-AA32-0B26BAA17BB2}" srcOrd="0" destOrd="0" presId="urn:microsoft.com/office/officeart/2005/8/layout/hList7"/>
    <dgm:cxn modelId="{658713CD-8F27-4DAB-829B-8723159AC8A2}" type="presParOf" srcId="{C4A81A7A-A569-4B53-AD1B-6BCCD0F911D2}" destId="{976158AC-8B02-4C8E-84BC-474DBD8A79FF}" srcOrd="1" destOrd="0" presId="urn:microsoft.com/office/officeart/2005/8/layout/hList7"/>
    <dgm:cxn modelId="{92B62A6E-267C-44B8-AE30-554D8F83B55F}" type="presParOf" srcId="{C4A81A7A-A569-4B53-AD1B-6BCCD0F911D2}" destId="{A18E4CB2-5FE3-45A4-8F9A-401843E93471}" srcOrd="2" destOrd="0" presId="urn:microsoft.com/office/officeart/2005/8/layout/hList7"/>
    <dgm:cxn modelId="{0FBB465A-7BE2-4357-806A-146C9E2C78A7}" type="presParOf" srcId="{C4A81A7A-A569-4B53-AD1B-6BCCD0F911D2}" destId="{3FF15D33-7AEF-422D-9817-56A3E187DCB9}" srcOrd="3" destOrd="0" presId="urn:microsoft.com/office/officeart/2005/8/layout/hList7"/>
    <dgm:cxn modelId="{839477BE-9587-457C-899D-07D5A3271D94}" type="presParOf" srcId="{CF630965-D104-4D95-8836-B531A6865E78}" destId="{0EBDCD3B-5F05-4F80-B718-04440017D2B6}" srcOrd="1" destOrd="0" presId="urn:microsoft.com/office/officeart/2005/8/layout/hList7"/>
    <dgm:cxn modelId="{CCFCE1A9-17BF-4F6F-8A6B-B6DFFE985B85}" type="presParOf" srcId="{CF630965-D104-4D95-8836-B531A6865E78}" destId="{A7E3B64B-A3FF-467B-BA11-181D881EFDCD}" srcOrd="2" destOrd="0" presId="urn:microsoft.com/office/officeart/2005/8/layout/hList7"/>
    <dgm:cxn modelId="{82C5D71D-CBCE-4333-AB29-F3DAC81F990E}" type="presParOf" srcId="{A7E3B64B-A3FF-467B-BA11-181D881EFDCD}" destId="{E131FB93-C616-4C19-9016-B69BB95DC1D6}" srcOrd="0" destOrd="0" presId="urn:microsoft.com/office/officeart/2005/8/layout/hList7"/>
    <dgm:cxn modelId="{869D7BFD-A97E-4912-8B38-0F07751DB5E4}" type="presParOf" srcId="{A7E3B64B-A3FF-467B-BA11-181D881EFDCD}" destId="{EB615A15-E0A5-418E-9B72-EE2138766DF2}" srcOrd="1" destOrd="0" presId="urn:microsoft.com/office/officeart/2005/8/layout/hList7"/>
    <dgm:cxn modelId="{75106C2B-51D0-4340-B0DD-C17D8D1721C8}" type="presParOf" srcId="{A7E3B64B-A3FF-467B-BA11-181D881EFDCD}" destId="{0A6E4526-C1AD-4A22-9FC3-37E5B89F85B3}" srcOrd="2" destOrd="0" presId="urn:microsoft.com/office/officeart/2005/8/layout/hList7"/>
    <dgm:cxn modelId="{F8DD1A88-319B-415E-819A-9A00EEC40D3F}" type="presParOf" srcId="{A7E3B64B-A3FF-467B-BA11-181D881EFDCD}" destId="{B9669DEE-26EE-46EC-9C08-FE95708C8AF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6B16E1-1D3D-4495-B98F-454A13E8082A}">
      <dsp:nvSpPr>
        <dsp:cNvPr id="0" name=""/>
        <dsp:cNvSpPr/>
      </dsp:nvSpPr>
      <dsp:spPr>
        <a:xfrm>
          <a:off x="548576" y="0"/>
          <a:ext cx="7410134" cy="107928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1337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smtClean="0"/>
            <a:t>OT</a:t>
          </a:r>
          <a:endParaRPr lang="nl-BE" sz="2100" kern="1200" dirty="0"/>
        </a:p>
      </dsp:txBody>
      <dsp:txXfrm>
        <a:off x="548576" y="269821"/>
        <a:ext cx="7140313" cy="539643"/>
      </dsp:txXfrm>
    </dsp:sp>
    <dsp:sp modelId="{194A2B31-A622-4A87-BBB7-1F9244F869DE}">
      <dsp:nvSpPr>
        <dsp:cNvPr id="0" name=""/>
        <dsp:cNvSpPr/>
      </dsp:nvSpPr>
      <dsp:spPr>
        <a:xfrm>
          <a:off x="548576" y="834959"/>
          <a:ext cx="3423481" cy="24090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smtClean="0"/>
            <a:t>Trouw overblijfsel</a:t>
          </a:r>
          <a:endParaRPr lang="nl-BE" sz="2100" kern="1200" dirty="0"/>
        </a:p>
      </dsp:txBody>
      <dsp:txXfrm>
        <a:off x="548576" y="834959"/>
        <a:ext cx="3423481" cy="2409023"/>
      </dsp:txXfrm>
    </dsp:sp>
    <dsp:sp modelId="{66FFA703-670A-4AD5-A7C8-BB26F44CB549}">
      <dsp:nvSpPr>
        <dsp:cNvPr id="0" name=""/>
        <dsp:cNvSpPr/>
      </dsp:nvSpPr>
      <dsp:spPr>
        <a:xfrm>
          <a:off x="3972058" y="359641"/>
          <a:ext cx="3986652" cy="107928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1337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smtClean="0"/>
            <a:t>Evangeliën</a:t>
          </a:r>
          <a:endParaRPr lang="nl-BE" sz="2100" kern="1200" dirty="0"/>
        </a:p>
      </dsp:txBody>
      <dsp:txXfrm>
        <a:off x="3972058" y="629462"/>
        <a:ext cx="3716831" cy="539643"/>
      </dsp:txXfrm>
    </dsp:sp>
    <dsp:sp modelId="{F2DB15E6-B3BC-4F9D-8E34-EB0AC76A30E2}">
      <dsp:nvSpPr>
        <dsp:cNvPr id="0" name=""/>
        <dsp:cNvSpPr/>
      </dsp:nvSpPr>
      <dsp:spPr>
        <a:xfrm>
          <a:off x="3972058" y="1194601"/>
          <a:ext cx="3423481" cy="24090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smtClean="0"/>
            <a:t>Mt</a:t>
          </a:r>
          <a:endParaRPr lang="nl-BE" sz="2100" kern="1200" dirty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smtClean="0"/>
            <a:t>Mc</a:t>
          </a:r>
          <a:endParaRPr lang="nl-BE" sz="2100" kern="1200" dirty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err="1" smtClean="0"/>
            <a:t>Lc</a:t>
          </a:r>
          <a:endParaRPr lang="nl-BE" sz="2100" kern="1200" dirty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100" kern="1200" dirty="0" err="1" smtClean="0"/>
            <a:t>Jh</a:t>
          </a:r>
          <a:endParaRPr lang="nl-BE" sz="2100" kern="1200" dirty="0"/>
        </a:p>
      </dsp:txBody>
      <dsp:txXfrm>
        <a:off x="3972058" y="1194601"/>
        <a:ext cx="3423481" cy="24090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86E18-84B2-4F73-AA32-0B26BAA17BB2}">
      <dsp:nvSpPr>
        <dsp:cNvPr id="0" name=""/>
        <dsp:cNvSpPr/>
      </dsp:nvSpPr>
      <dsp:spPr>
        <a:xfrm>
          <a:off x="3536" y="0"/>
          <a:ext cx="4050506" cy="4205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400" kern="1200" dirty="0" smtClean="0"/>
            <a:t>Christus is enkel naar zijn menselijke natuur afkomstig van Maria.</a:t>
          </a:r>
          <a:br>
            <a:rPr lang="nl-BE" sz="2400" kern="1200" dirty="0" smtClean="0"/>
          </a:br>
          <a:r>
            <a:rPr lang="nl-BE" sz="1600" kern="1200" dirty="0" err="1" smtClean="0"/>
            <a:t>Nestorius</a:t>
          </a:r>
          <a:r>
            <a:rPr lang="nl-BE" sz="1600" kern="1200" dirty="0" smtClean="0"/>
            <a:t> (381-451)</a:t>
          </a:r>
          <a:endParaRPr lang="nl-BE" sz="1600" kern="1200" dirty="0"/>
        </a:p>
      </dsp:txBody>
      <dsp:txXfrm>
        <a:off x="3536" y="1682055"/>
        <a:ext cx="4050506" cy="1682055"/>
      </dsp:txXfrm>
    </dsp:sp>
    <dsp:sp modelId="{3FF15D33-7AEF-422D-9817-56A3E187DCB9}">
      <dsp:nvSpPr>
        <dsp:cNvPr id="0" name=""/>
        <dsp:cNvSpPr/>
      </dsp:nvSpPr>
      <dsp:spPr>
        <a:xfrm>
          <a:off x="1328633" y="252308"/>
          <a:ext cx="1400311" cy="140031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1FB93-C616-4C19-9016-B69BB95DC1D6}">
      <dsp:nvSpPr>
        <dsp:cNvPr id="0" name=""/>
        <dsp:cNvSpPr/>
      </dsp:nvSpPr>
      <dsp:spPr>
        <a:xfrm>
          <a:off x="4175557" y="0"/>
          <a:ext cx="4050506" cy="4205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400" kern="1200" dirty="0" smtClean="0"/>
            <a:t>Maria was de moeder van God de Zoon en baarde dus God (</a:t>
          </a:r>
          <a:r>
            <a:rPr lang="nl-BE" sz="2400" i="1" kern="1200" dirty="0" err="1" smtClean="0"/>
            <a:t>theotokus</a:t>
          </a:r>
          <a:r>
            <a:rPr lang="nl-BE" sz="2400" kern="1200" dirty="0" smtClean="0"/>
            <a:t>).</a:t>
          </a:r>
          <a:br>
            <a:rPr lang="nl-BE" sz="2400" kern="1200" dirty="0" smtClean="0"/>
          </a:br>
          <a:r>
            <a:rPr lang="nl-BE" sz="1600" kern="1200" dirty="0" err="1" smtClean="0"/>
            <a:t>Eutychus</a:t>
          </a:r>
          <a:r>
            <a:rPr lang="nl-BE" sz="1600" kern="1200" dirty="0" smtClean="0"/>
            <a:t> (378-454)</a:t>
          </a:r>
          <a:endParaRPr lang="nl-BE" sz="1600" kern="1200" dirty="0"/>
        </a:p>
      </dsp:txBody>
      <dsp:txXfrm>
        <a:off x="4175557" y="1682055"/>
        <a:ext cx="4050506" cy="1682055"/>
      </dsp:txXfrm>
    </dsp:sp>
    <dsp:sp modelId="{B9669DEE-26EE-46EC-9C08-FE95708C8AFD}">
      <dsp:nvSpPr>
        <dsp:cNvPr id="0" name=""/>
        <dsp:cNvSpPr/>
      </dsp:nvSpPr>
      <dsp:spPr>
        <a:xfrm>
          <a:off x="5500655" y="252308"/>
          <a:ext cx="1400311" cy="1400311"/>
        </a:xfrm>
        <a:prstGeom prst="ellipse">
          <a:avLst/>
        </a:prstGeom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B4ECE-8EEF-4313-9FE0-BB8E25D1332F}">
      <dsp:nvSpPr>
        <dsp:cNvPr id="0" name=""/>
        <dsp:cNvSpPr/>
      </dsp:nvSpPr>
      <dsp:spPr>
        <a:xfrm>
          <a:off x="329183" y="3364111"/>
          <a:ext cx="7571232" cy="630770"/>
        </a:xfrm>
        <a:prstGeom prst="leftRight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3" y="3175000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1" y="3247508"/>
            <a:ext cx="3733801" cy="16002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1" y="3429306"/>
            <a:ext cx="3733801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3470336"/>
            <a:ext cx="1965960" cy="1524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3499643"/>
            <a:ext cx="1965960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302000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3384153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041385"/>
            <a:ext cx="9144000" cy="203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" y="3062940"/>
            <a:ext cx="9144001" cy="11723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035908"/>
            <a:ext cx="2729950" cy="20702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084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001573"/>
            <a:ext cx="8458200" cy="1225021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249948"/>
            <a:ext cx="4953000" cy="14605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3505200"/>
            <a:ext cx="960120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3504407"/>
            <a:ext cx="129540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947"/>
            <a:ext cx="747712" cy="30480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952500"/>
            <a:ext cx="1905000" cy="45720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52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651000"/>
            <a:ext cx="7772400" cy="1135063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805907"/>
            <a:ext cx="7772400" cy="1258093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52500"/>
            <a:ext cx="8382000" cy="891540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870808"/>
            <a:ext cx="4041648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6" y="1870808"/>
            <a:ext cx="4041775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257099"/>
            <a:ext cx="4041648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5" y="2257099"/>
            <a:ext cx="4041775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91540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510540"/>
            <a:ext cx="957264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510540"/>
            <a:ext cx="132588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1893"/>
            <a:ext cx="762000" cy="304800"/>
          </a:xfrm>
        </p:spPr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918308"/>
            <a:ext cx="3383280" cy="731520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1675606"/>
            <a:ext cx="3383280" cy="384810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646906"/>
            <a:ext cx="5102352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5" y="924301"/>
            <a:ext cx="586803" cy="3901364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952500"/>
            <a:ext cx="4572000" cy="3810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2728591"/>
            <a:ext cx="2590800" cy="2097074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05682"/>
            <a:ext cx="9144000" cy="703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258886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1" y="256897"/>
            <a:ext cx="9144001" cy="7620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3" y="300205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1" y="366761"/>
            <a:ext cx="3733801" cy="15002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14587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490786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1668"/>
            <a:ext cx="57626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1668"/>
            <a:ext cx="27432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1668"/>
            <a:ext cx="9144" cy="51816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1668"/>
            <a:ext cx="27432" cy="51816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17"/>
            <a:ext cx="54864" cy="48768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17"/>
            <a:ext cx="9144" cy="48768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74520"/>
            <a:ext cx="8229600" cy="36042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510540"/>
            <a:ext cx="957264" cy="3810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510540"/>
            <a:ext cx="1325880" cy="381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1893"/>
            <a:ext cx="762000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194" r="12509"/>
          <a:stretch/>
        </p:blipFill>
        <p:spPr bwMode="auto">
          <a:xfrm>
            <a:off x="7001222" y="193210"/>
            <a:ext cx="1979999" cy="226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921396"/>
            <a:ext cx="8458200" cy="1225021"/>
          </a:xfrm>
        </p:spPr>
        <p:txBody>
          <a:bodyPr>
            <a:normAutofit/>
          </a:bodyPr>
          <a:lstStyle/>
          <a:p>
            <a:r>
              <a:rPr lang="nl-BE" dirty="0" smtClean="0"/>
              <a:t>God wordt mens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d</a:t>
            </a:r>
            <a:r>
              <a:rPr lang="nl-BE" dirty="0" smtClean="0"/>
              <a:t>r. Raymond R. Hausoul</a:t>
            </a:r>
            <a:endParaRPr lang="nl-B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 bwMode="auto">
          <a:xfrm>
            <a:off x="7001222" y="193210"/>
            <a:ext cx="1979999" cy="228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Verwachting van de Messias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64407"/>
              </p:ext>
            </p:extLst>
          </p:nvPr>
        </p:nvGraphicFramePr>
        <p:xfrm>
          <a:off x="179512" y="1874838"/>
          <a:ext cx="8507288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955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/>
          <a:lstStyle/>
          <a:p>
            <a:r>
              <a:rPr lang="nl-BE" dirty="0" smtClean="0"/>
              <a:t>Is Maria de moeder van God?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282977"/>
              </p:ext>
            </p:extLst>
          </p:nvPr>
        </p:nvGraphicFramePr>
        <p:xfrm>
          <a:off x="457200" y="1273324"/>
          <a:ext cx="8229600" cy="4205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1980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215</TotalTime>
  <Words>54</Words>
  <Application>Microsoft Office PowerPoint</Application>
  <PresentationFormat>Diavoorstelling (16:10)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Urban</vt:lpstr>
      <vt:lpstr>God wordt mens</vt:lpstr>
      <vt:lpstr>Verwachting van de Messias</vt:lpstr>
      <vt:lpstr>Is Maria de moeder van God?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*</cp:lastModifiedBy>
  <cp:revision>125</cp:revision>
  <dcterms:created xsi:type="dcterms:W3CDTF">2019-09-04T13:46:42Z</dcterms:created>
  <dcterms:modified xsi:type="dcterms:W3CDTF">2022-10-15T08:28:03Z</dcterms:modified>
</cp:coreProperties>
</file>